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7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porabnik" initials="U" lastIdx="1" clrIdx="0">
    <p:extLst>
      <p:ext uri="{19B8F6BF-5375-455C-9EA6-DF929625EA0E}">
        <p15:presenceInfo xmlns:p15="http://schemas.microsoft.com/office/powerpoint/2012/main" userId="Uporabn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12T15:48:36.64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63C-5BFF-48A3-B168-5ECA6B79CAC4}" type="datetimeFigureOut">
              <a:rPr lang="sl-SI" smtClean="0"/>
              <a:t>13. 02. 2022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374F-ED20-4DAF-BD64-0473BF2AB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3638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63C-5BFF-48A3-B168-5ECA6B79CAC4}" type="datetimeFigureOut">
              <a:rPr lang="sl-SI" smtClean="0"/>
              <a:t>13. 02. 2022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374F-ED20-4DAF-BD64-0473BF2AB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7778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63C-5BFF-48A3-B168-5ECA6B79CAC4}" type="datetimeFigureOut">
              <a:rPr lang="sl-SI" smtClean="0"/>
              <a:t>13. 02. 2022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374F-ED20-4DAF-BD64-0473BF2AB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802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63C-5BFF-48A3-B168-5ECA6B79CAC4}" type="datetimeFigureOut">
              <a:rPr lang="sl-SI" smtClean="0"/>
              <a:t>13. 02. 2022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374F-ED20-4DAF-BD64-0473BF2AB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492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63C-5BFF-48A3-B168-5ECA6B79CAC4}" type="datetimeFigureOut">
              <a:rPr lang="sl-SI" smtClean="0"/>
              <a:t>13. 02. 2022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374F-ED20-4DAF-BD64-0473BF2AB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5937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63C-5BFF-48A3-B168-5ECA6B79CAC4}" type="datetimeFigureOut">
              <a:rPr lang="sl-SI" smtClean="0"/>
              <a:t>13. 02. 2022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374F-ED20-4DAF-BD64-0473BF2AB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646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63C-5BFF-48A3-B168-5ECA6B79CAC4}" type="datetimeFigureOut">
              <a:rPr lang="sl-SI" smtClean="0"/>
              <a:t>13. 02. 2022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374F-ED20-4DAF-BD64-0473BF2AB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714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63C-5BFF-48A3-B168-5ECA6B79CAC4}" type="datetimeFigureOut">
              <a:rPr lang="sl-SI" smtClean="0"/>
              <a:t>13. 02. 2022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374F-ED20-4DAF-BD64-0473BF2AB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624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63C-5BFF-48A3-B168-5ECA6B79CAC4}" type="datetimeFigureOut">
              <a:rPr lang="sl-SI" smtClean="0"/>
              <a:t>13. 02. 2022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374F-ED20-4DAF-BD64-0473BF2AB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618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63C-5BFF-48A3-B168-5ECA6B79CAC4}" type="datetimeFigureOut">
              <a:rPr lang="sl-SI" smtClean="0"/>
              <a:t>13. 02. 2022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374F-ED20-4DAF-BD64-0473BF2AB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8632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B163C-5BFF-48A3-B168-5ECA6B79CAC4}" type="datetimeFigureOut">
              <a:rPr lang="sl-SI" smtClean="0"/>
              <a:t>13. 02. 2022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4374F-ED20-4DAF-BD64-0473BF2AB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9346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002060"/>
            </a:gs>
            <a:gs pos="84000">
              <a:srgbClr val="0070C0"/>
            </a:gs>
            <a:gs pos="59000">
              <a:srgbClr val="00B0F0"/>
            </a:gs>
            <a:gs pos="23000">
              <a:schemeClr val="accent1">
                <a:lumMod val="45000"/>
                <a:lumOff val="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B163C-5BFF-48A3-B168-5ECA6B79CAC4}" type="datetimeFigureOut">
              <a:rPr lang="sl-SI" smtClean="0"/>
              <a:t>13. 02. 2022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4374F-ED20-4DAF-BD64-0473BF2AB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856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SMUČARSKI SKOKI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MARIJA SIMONIŠEK 7.A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211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1387" y="2817191"/>
            <a:ext cx="10515600" cy="1325563"/>
          </a:xfrm>
        </p:spPr>
        <p:txBody>
          <a:bodyPr/>
          <a:lstStyle/>
          <a:p>
            <a:r>
              <a:rPr lang="sl-SI" dirty="0"/>
              <a:t> </a:t>
            </a:r>
            <a:r>
              <a:rPr lang="sl-SI" dirty="0" smtClean="0"/>
              <a:t>                    </a:t>
            </a:r>
            <a:r>
              <a:rPr lang="sl-SI" sz="4000" dirty="0" smtClean="0"/>
              <a:t>NAŠI AKTUALNI  SKAKALCI</a:t>
            </a:r>
            <a:endParaRPr lang="sl-SI" sz="40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812" y="3505905"/>
            <a:ext cx="2560320" cy="275786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54" y="464752"/>
            <a:ext cx="3416453" cy="228048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746" y="541393"/>
            <a:ext cx="3416453" cy="2275798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462" y="509300"/>
            <a:ext cx="3523401" cy="1981352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6"/>
          <a:srcRect l="6564" t="1827" r="36918" b="-1"/>
          <a:stretch/>
        </p:blipFill>
        <p:spPr>
          <a:xfrm>
            <a:off x="826448" y="3492544"/>
            <a:ext cx="2124829" cy="2768180"/>
          </a:xfrm>
          <a:prstGeom prst="rect">
            <a:avLst/>
          </a:prstGeom>
        </p:spPr>
      </p:pic>
      <p:sp>
        <p:nvSpPr>
          <p:cNvPr id="15" name="PoljeZBesedilom 14"/>
          <p:cNvSpPr txBox="1"/>
          <p:nvPr/>
        </p:nvSpPr>
        <p:spPr>
          <a:xfrm>
            <a:off x="1452954" y="2864813"/>
            <a:ext cx="146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Peter Prevc</a:t>
            </a:r>
            <a:endParaRPr lang="sl-SI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5060012" y="2599344"/>
            <a:ext cx="224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Anže Lanišek</a:t>
            </a:r>
            <a:endParaRPr lang="sl-SI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9629079" y="2955187"/>
            <a:ext cx="245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Timi Zajc</a:t>
            </a:r>
            <a:endParaRPr lang="sl-SI" dirty="0"/>
          </a:p>
        </p:txBody>
      </p:sp>
      <p:sp>
        <p:nvSpPr>
          <p:cNvPr id="18" name="PoljeZBesedilom 17"/>
          <p:cNvSpPr txBox="1"/>
          <p:nvPr/>
        </p:nvSpPr>
        <p:spPr>
          <a:xfrm>
            <a:off x="9406057" y="6324940"/>
            <a:ext cx="223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Nika Križnar</a:t>
            </a:r>
            <a:endParaRPr lang="sl-SI" dirty="0"/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 rotWithShape="1">
          <a:blip r:embed="rId7"/>
          <a:srcRect l="20421" t="8070" r="23378" b="27143"/>
          <a:stretch/>
        </p:blipFill>
        <p:spPr>
          <a:xfrm>
            <a:off x="4437782" y="3997235"/>
            <a:ext cx="2755651" cy="2116182"/>
          </a:xfrm>
          <a:prstGeom prst="rect">
            <a:avLst/>
          </a:prstGeom>
        </p:spPr>
      </p:pic>
      <p:sp>
        <p:nvSpPr>
          <p:cNvPr id="20" name="PoljeZBesedilom 19"/>
          <p:cNvSpPr txBox="1"/>
          <p:nvPr/>
        </p:nvSpPr>
        <p:spPr>
          <a:xfrm>
            <a:off x="5060012" y="6260724"/>
            <a:ext cx="262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Urša Bogataj</a:t>
            </a:r>
            <a:endParaRPr lang="sl-SI" dirty="0"/>
          </a:p>
        </p:txBody>
      </p:sp>
      <p:sp>
        <p:nvSpPr>
          <p:cNvPr id="21" name="PoljeZBesedilom 20"/>
          <p:cNvSpPr txBox="1"/>
          <p:nvPr/>
        </p:nvSpPr>
        <p:spPr>
          <a:xfrm>
            <a:off x="1117929" y="6380303"/>
            <a:ext cx="2134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Cene </a:t>
            </a:r>
            <a:r>
              <a:rPr lang="sl-SI" dirty="0"/>
              <a:t>P</a:t>
            </a:r>
            <a:r>
              <a:rPr lang="sl-SI" dirty="0" smtClean="0"/>
              <a:t>revc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9894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            HVALA ZA VAŠO POZORNOST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3775" y="1825625"/>
            <a:ext cx="59444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8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                                ZGODOVINA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Skoki izvirajo iz Norveške, okoli leta 1810.</a:t>
            </a:r>
          </a:p>
          <a:p>
            <a:pPr algn="just"/>
            <a:r>
              <a:rPr lang="sl-SI" dirty="0" smtClean="0"/>
              <a:t>Včasih so skakali s smučmi naravnost (v črko I). Skakalnice so bile manjše, zato je bila dolžina skokov krajša.</a:t>
            </a:r>
          </a:p>
          <a:p>
            <a:r>
              <a:rPr lang="sl-SI" dirty="0" smtClean="0"/>
              <a:t>Danes skačejo tako, da imajo smučke v črko V. Zaradi tega je tudi manj poškodb.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/>
          <a:srcRect l="5767" t="6000" r="17596" b="63600"/>
          <a:stretch/>
        </p:blipFill>
        <p:spPr>
          <a:xfrm>
            <a:off x="422032" y="4122484"/>
            <a:ext cx="4515728" cy="245950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230" y="4091064"/>
            <a:ext cx="4428308" cy="24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0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8863" y="129994"/>
            <a:ext cx="10515600" cy="1325563"/>
          </a:xfrm>
        </p:spPr>
        <p:txBody>
          <a:bodyPr/>
          <a:lstStyle/>
          <a:p>
            <a:r>
              <a:rPr lang="sl-SI" dirty="0" smtClean="0"/>
              <a:t>                       OSNOVNI PODATKI</a:t>
            </a:r>
            <a:endParaRPr lang="sl-SI" dirty="0"/>
          </a:p>
        </p:txBody>
      </p:sp>
      <p:pic>
        <p:nvPicPr>
          <p:cNvPr id="1030" name="Picture 6" descr="Skakalnica in oprema - Omrežja na OŠ Ormož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/>
          <a:stretch/>
        </p:blipFill>
        <p:spPr bwMode="auto">
          <a:xfrm>
            <a:off x="3614056" y="1046162"/>
            <a:ext cx="4493624" cy="566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5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55915" y="420029"/>
            <a:ext cx="10515600" cy="1325563"/>
          </a:xfrm>
        </p:spPr>
        <p:txBody>
          <a:bodyPr/>
          <a:lstStyle/>
          <a:p>
            <a:r>
              <a:rPr lang="sl-SI" dirty="0" smtClean="0"/>
              <a:t>                           OPREMA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42053" t="6220" r="33341" b="47817"/>
          <a:stretch/>
        </p:blipFill>
        <p:spPr>
          <a:xfrm>
            <a:off x="8802215" y="2739061"/>
            <a:ext cx="2449259" cy="305002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8913">
            <a:off x="762402" y="988885"/>
            <a:ext cx="3269667" cy="2373779"/>
          </a:xfrm>
          <a:prstGeom prst="rect">
            <a:avLst/>
          </a:prstGeom>
        </p:spPr>
      </p:pic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4448" y="3992320"/>
            <a:ext cx="3612718" cy="211685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651" y="1807518"/>
            <a:ext cx="2734006" cy="2122875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1659386" y="2499624"/>
            <a:ext cx="3135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Smuči (široke od 9-10cm, dolge od 240-270cm) in pancerji</a:t>
            </a:r>
            <a:endParaRPr lang="sl-SI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1922821" y="6181534"/>
            <a:ext cx="1304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Rokavice </a:t>
            </a:r>
            <a:endParaRPr lang="sl-SI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5616708" y="4079406"/>
            <a:ext cx="277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Smučarski dres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9178834" y="5868916"/>
            <a:ext cx="2577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Čelada in očala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1658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7240" y="487045"/>
            <a:ext cx="10515600" cy="1325563"/>
          </a:xfrm>
        </p:spPr>
        <p:txBody>
          <a:bodyPr/>
          <a:lstStyle/>
          <a:p>
            <a:r>
              <a:rPr lang="sl-SI" dirty="0" smtClean="0"/>
              <a:t>                               HITROSTI</a:t>
            </a: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Hitrosti pri skoku se </a:t>
            </a:r>
            <a:r>
              <a:rPr lang="sl-SI" dirty="0" err="1"/>
              <a:t>ponavadi</a:t>
            </a:r>
            <a:r>
              <a:rPr lang="sl-SI" dirty="0"/>
              <a:t> merijo 10 metrov pred koncem odskočne mize in merijo od 95 km/h pri velikih skakalnicah do 105 km/h na letalnicah</a:t>
            </a:r>
            <a:r>
              <a:rPr lang="sl-SI" dirty="0" smtClean="0"/>
              <a:t>.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3076" name="Picture 4" descr="Točkovanje in tehnika skakanja - Omrežja na OŠ Ormo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660" y="3283132"/>
            <a:ext cx="2846653" cy="317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0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                         SKAKALNICA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 Na vrhu skakalnice je strmi </a:t>
            </a:r>
            <a:r>
              <a:rPr lang="sl-SI" dirty="0" smtClean="0"/>
              <a:t>nalet/naletno mesto po </a:t>
            </a:r>
            <a:r>
              <a:rPr lang="sl-SI" dirty="0"/>
              <a:t>katerem se </a:t>
            </a:r>
            <a:r>
              <a:rPr lang="sl-SI" dirty="0" smtClean="0"/>
              <a:t>skakalec </a:t>
            </a:r>
            <a:r>
              <a:rPr lang="sl-SI" dirty="0"/>
              <a:t>spusti in pridobiva hitrost vse do položne odskočne mize.</a:t>
            </a:r>
            <a:endParaRPr lang="sl-SI" dirty="0" smtClean="0"/>
          </a:p>
          <a:p>
            <a:r>
              <a:rPr lang="sl-SI" dirty="0" smtClean="0"/>
              <a:t>Naletno </a:t>
            </a:r>
            <a:r>
              <a:rPr lang="sl-SI" dirty="0"/>
              <a:t>mesto se lahko spreminja glede na vremenske pogoje v zraku, saj če je veter premočan in bi skok bil nevaren za </a:t>
            </a:r>
            <a:r>
              <a:rPr lang="sl-SI" dirty="0" smtClean="0"/>
              <a:t>tekmovalca.</a:t>
            </a:r>
            <a:endParaRPr lang="sl-SI" dirty="0"/>
          </a:p>
          <a:p>
            <a:r>
              <a:rPr lang="sl-SI" dirty="0" smtClean="0"/>
              <a:t>Na odskočni mizi se skakalec odrine, ter skoči.</a:t>
            </a:r>
          </a:p>
          <a:p>
            <a:r>
              <a:rPr lang="sl-SI" dirty="0" smtClean="0"/>
              <a:t>Doskočišče je v </a:t>
            </a:r>
            <a:r>
              <a:rPr lang="sl-SI" dirty="0"/>
              <a:t>obliki </a:t>
            </a:r>
            <a:r>
              <a:rPr lang="sl-SI" dirty="0" smtClean="0"/>
              <a:t>krivulje. </a:t>
            </a:r>
            <a:endParaRPr lang="sl-SI" dirty="0"/>
          </a:p>
          <a:p>
            <a:r>
              <a:rPr lang="sl-SI" dirty="0" smtClean="0"/>
              <a:t>Skakalec mora pristati v telemarku, sicer izgubi točke.</a:t>
            </a:r>
            <a:endParaRPr lang="sl-SI" dirty="0" smtClean="0"/>
          </a:p>
          <a:p>
            <a:r>
              <a:rPr lang="sl-SI" dirty="0" smtClean="0"/>
              <a:t>Po </a:t>
            </a:r>
            <a:r>
              <a:rPr lang="sl-SI" dirty="0"/>
              <a:t>doskočišču sledi iztek </a:t>
            </a:r>
            <a:r>
              <a:rPr lang="sl-SI" dirty="0" smtClean="0"/>
              <a:t>ki </a:t>
            </a:r>
            <a:r>
              <a:rPr lang="sl-SI" dirty="0"/>
              <a:t>skakalcu 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omogoča </a:t>
            </a:r>
            <a:r>
              <a:rPr lang="sl-SI" dirty="0"/>
              <a:t>da se na koncu varno ustavi.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121" y="4297858"/>
            <a:ext cx="3161211" cy="223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                        TOČKOVANJE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r>
              <a:rPr lang="sl-SI" dirty="0"/>
              <a:t>Za vse skakalnice razen letalnic se skakalcu za skok na K-točko dodeli 60 točk, na letalnicah pa 120 točk. Za vsak meter </a:t>
            </a:r>
            <a:r>
              <a:rPr lang="sl-SI" dirty="0" smtClean="0"/>
              <a:t>se </a:t>
            </a:r>
            <a:r>
              <a:rPr lang="sl-SI" dirty="0"/>
              <a:t>skakalcu doda 2.0 točke na tekmi na malih skakalnicah, 1.8 točke na tekmi na velikih skakalnicah, in 1.2 točke za tekme na </a:t>
            </a:r>
            <a:r>
              <a:rPr lang="sl-SI" dirty="0" smtClean="0"/>
              <a:t>letalnicah.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5804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                       ZANIMIVOSTI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09897" y="1877876"/>
            <a:ext cx="10515600" cy="4351338"/>
          </a:xfrm>
        </p:spPr>
        <p:txBody>
          <a:bodyPr/>
          <a:lstStyle/>
          <a:p>
            <a:r>
              <a:rPr lang="sl-SI" dirty="0" smtClean="0"/>
              <a:t>Dolgi skoki se imenujejo poleti.</a:t>
            </a:r>
          </a:p>
          <a:p>
            <a:r>
              <a:rPr lang="sl-SI" dirty="0" smtClean="0"/>
              <a:t>Največja smučarska letalnica na svetu je na Norveškem.</a:t>
            </a:r>
          </a:p>
          <a:p>
            <a:r>
              <a:rPr lang="sl-SI" dirty="0"/>
              <a:t> </a:t>
            </a:r>
            <a:r>
              <a:rPr lang="sl-SI" dirty="0" smtClean="0"/>
              <a:t>Največ medalj imajo Norveška, Finska, Avstrija.</a:t>
            </a:r>
          </a:p>
          <a:p>
            <a:r>
              <a:rPr lang="sl-SI" dirty="0" smtClean="0"/>
              <a:t>Največ osvojenih medalj za Slovenijo pa je dobil Primož Peterka.</a:t>
            </a:r>
          </a:p>
          <a:p>
            <a:r>
              <a:rPr lang="sl-SI" dirty="0" smtClean="0"/>
              <a:t>Slovenski skakalci imajo vzdevek orli.</a:t>
            </a:r>
          </a:p>
          <a:p>
            <a:r>
              <a:rPr lang="sl-SI" dirty="0" smtClean="0"/>
              <a:t>Svetovno znan je padec skakalca Vinka Bogataja.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394" y="100017"/>
            <a:ext cx="3227070" cy="2230888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10855235" y="726707"/>
            <a:ext cx="117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Primož </a:t>
            </a:r>
          </a:p>
          <a:p>
            <a:r>
              <a:rPr lang="sl-SI" dirty="0" smtClean="0"/>
              <a:t>Peterka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971" y="3970041"/>
            <a:ext cx="2094236" cy="2648473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10659291" y="4754880"/>
            <a:ext cx="117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Vinko </a:t>
            </a:r>
          </a:p>
          <a:p>
            <a:r>
              <a:rPr lang="sl-SI" dirty="0" smtClean="0"/>
              <a:t>Bogataj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245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                          NESREČE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idx="1"/>
          </p:nvPr>
        </p:nvSpPr>
        <p:spPr>
          <a:xfrm>
            <a:off x="731520" y="1811382"/>
            <a:ext cx="10925247" cy="4139157"/>
          </a:xfrm>
        </p:spPr>
        <p:txBody>
          <a:bodyPr/>
          <a:lstStyle/>
          <a:p>
            <a:r>
              <a:rPr lang="sl-SI" dirty="0" smtClean="0"/>
              <a:t>Tudi tukaj se dogajajo nesreče.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668" y="1690688"/>
            <a:ext cx="5372099" cy="282035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55" y="3031763"/>
            <a:ext cx="5466690" cy="327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1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249</Words>
  <Application>Microsoft Office PowerPoint</Application>
  <PresentationFormat>Širokozaslonsko</PresentationFormat>
  <Paragraphs>45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Officeova tema</vt:lpstr>
      <vt:lpstr>SMUČARSKI SKOKI</vt:lpstr>
      <vt:lpstr>                                ZGODOVINA</vt:lpstr>
      <vt:lpstr>                       OSNOVNI PODATKI</vt:lpstr>
      <vt:lpstr>                           OPREMA</vt:lpstr>
      <vt:lpstr>                               HITROSTI</vt:lpstr>
      <vt:lpstr>                           SKAKALNICA</vt:lpstr>
      <vt:lpstr>                          TOČKOVANJE</vt:lpstr>
      <vt:lpstr>                         ZANIMIVOSTI</vt:lpstr>
      <vt:lpstr>                            NESREČE</vt:lpstr>
      <vt:lpstr>                     NAŠI AKTUALNI  SKAKALCI</vt:lpstr>
      <vt:lpstr>              HVALA ZA VAŠO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SMUČARSKI SKOKI</dc:title>
  <dc:creator>Uporabnik</dc:creator>
  <cp:lastModifiedBy>Uporabnik</cp:lastModifiedBy>
  <cp:revision>17</cp:revision>
  <dcterms:created xsi:type="dcterms:W3CDTF">2022-02-12T13:43:31Z</dcterms:created>
  <dcterms:modified xsi:type="dcterms:W3CDTF">2022-02-13T18:38:40Z</dcterms:modified>
</cp:coreProperties>
</file>